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A6A2-29D2-48C3-B1E9-B66F072357B4}" type="datetimeFigureOut">
              <a:rPr lang="en-US" smtClean="0"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C5E-3D02-4421-8F17-D5DF4C0804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A6A2-29D2-48C3-B1E9-B66F072357B4}" type="datetimeFigureOut">
              <a:rPr lang="en-US" smtClean="0"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C5E-3D02-4421-8F17-D5DF4C0804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A6A2-29D2-48C3-B1E9-B66F072357B4}" type="datetimeFigureOut">
              <a:rPr lang="en-US" smtClean="0"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C5E-3D02-4421-8F17-D5DF4C0804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A6A2-29D2-48C3-B1E9-B66F072357B4}" type="datetimeFigureOut">
              <a:rPr lang="en-US" smtClean="0"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C5E-3D02-4421-8F17-D5DF4C0804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A6A2-29D2-48C3-B1E9-B66F072357B4}" type="datetimeFigureOut">
              <a:rPr lang="en-US" smtClean="0"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C5E-3D02-4421-8F17-D5DF4C0804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A6A2-29D2-48C3-B1E9-B66F072357B4}" type="datetimeFigureOut">
              <a:rPr lang="en-US" smtClean="0"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C5E-3D02-4421-8F17-D5DF4C0804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A6A2-29D2-48C3-B1E9-B66F072357B4}" type="datetimeFigureOut">
              <a:rPr lang="en-US" smtClean="0"/>
              <a:t>3/12/2022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C5E-3D02-4421-8F17-D5DF4C0804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A6A2-29D2-48C3-B1E9-B66F072357B4}" type="datetimeFigureOut">
              <a:rPr lang="en-US" smtClean="0"/>
              <a:t>3/12/2022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C5E-3D02-4421-8F17-D5DF4C0804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A6A2-29D2-48C3-B1E9-B66F072357B4}" type="datetimeFigureOut">
              <a:rPr lang="en-US" smtClean="0"/>
              <a:t>3/12/2022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C5E-3D02-4421-8F17-D5DF4C0804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A6A2-29D2-48C3-B1E9-B66F072357B4}" type="datetimeFigureOut">
              <a:rPr lang="en-US" smtClean="0"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C5E-3D02-4421-8F17-D5DF4C0804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A6A2-29D2-48C3-B1E9-B66F072357B4}" type="datetimeFigureOut">
              <a:rPr lang="en-US" smtClean="0"/>
              <a:t>3/12/2022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B9C5E-3D02-4421-8F17-D5DF4C0804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C8B9C5E-3D02-4421-8F17-D5DF4C0804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68A6A2-29D2-48C3-B1E9-B66F072357B4}" type="datetimeFigureOut">
              <a:rPr lang="en-US" smtClean="0"/>
              <a:t>3/12/2022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7772400" cy="1523999"/>
          </a:xfrm>
        </p:spPr>
        <p:txBody>
          <a:bodyPr/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STUDENT NAME &amp; REGISTER NUMBER</a:t>
            </a:r>
          </a:p>
          <a:p>
            <a:r>
              <a:rPr lang="en-US" dirty="0" smtClean="0"/>
              <a:t>Guide : </a:t>
            </a:r>
            <a:endParaRPr lang="en-US" dirty="0"/>
          </a:p>
        </p:txBody>
      </p:sp>
      <p:pic>
        <p:nvPicPr>
          <p:cNvPr id="4" name="Picture 3" descr="D:\MTNC\MAY2020\headernew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6465" y="533400"/>
            <a:ext cx="6858000" cy="133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8132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3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9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Enhancement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50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3205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2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9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7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67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Requirement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252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91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55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26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</TotalTime>
  <Words>28</Words>
  <Application>Microsoft Office PowerPoint</Application>
  <PresentationFormat>On-screen Show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PROJECT TITLE</vt:lpstr>
      <vt:lpstr>Abstract</vt:lpstr>
      <vt:lpstr>Company Profile</vt:lpstr>
      <vt:lpstr>Objective</vt:lpstr>
      <vt:lpstr>System Analysis</vt:lpstr>
      <vt:lpstr>System Requirement Specification</vt:lpstr>
      <vt:lpstr>Design</vt:lpstr>
      <vt:lpstr>Implementation</vt:lpstr>
      <vt:lpstr>Testing</vt:lpstr>
      <vt:lpstr>Screen Shots</vt:lpstr>
      <vt:lpstr>Conclusion</vt:lpstr>
      <vt:lpstr>Future Enhancement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ADMIN</dc:creator>
  <cp:lastModifiedBy>ADMIN</cp:lastModifiedBy>
  <cp:revision>4</cp:revision>
  <dcterms:created xsi:type="dcterms:W3CDTF">2022-03-12T07:32:50Z</dcterms:created>
  <dcterms:modified xsi:type="dcterms:W3CDTF">2022-03-12T07:52:39Z</dcterms:modified>
</cp:coreProperties>
</file>